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медицини</a:t>
            </a:r>
            <a:r>
              <a:rPr sz="5400" dirty="0"/>
              <a:t/>
            </a:r>
            <a:br>
              <a:rPr sz="5400" dirty="0"/>
            </a:br>
            <a:r>
              <a:rPr sz="5400" dirty="0"/>
              <a:t/>
            </a:r>
            <a:br>
              <a:rPr sz="5400" dirty="0"/>
            </a:br>
            <a:r>
              <a:rPr lang="uk-UA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 біохімія</a:t>
            </a:r>
            <a:endParaRPr lang="uk-UA" sz="40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534" y="4365001"/>
            <a:ext cx="2677054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150532"/>
            <a:ext cx="8089281" cy="4499649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практичному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обґрунтування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типових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діагностиці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плану лабораторного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віддалених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клініко-діагностичне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метаболізму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видах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ферментативних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забезпеченні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функціонування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систем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201" y="233309"/>
            <a:ext cx="2743200" cy="1629357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287868" y="338667"/>
            <a:ext cx="5791200" cy="64008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Предметом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особливостей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лабораторнодіагностичних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наука, яка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ґрунтується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біологічної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орієнтується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життєдіяльності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метою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усунення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корекції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787" y="851959"/>
            <a:ext cx="2638425" cy="17335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167467"/>
            <a:ext cx="8466667" cy="43010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студент повинен знати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біохімічні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обміну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вуглеводів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ліпідів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білків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нуклеїнових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обміну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води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мінеральних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інформативні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клініко-біохімічні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показники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патологічних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контролю за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перебігом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клініко-біохімічну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характеристику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обміну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органах і системах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організму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функцій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3042" y="433917"/>
            <a:ext cx="2638425" cy="17335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1372</TotalTime>
  <Words>228</Words>
  <Application>Microsoft Office PowerPoint</Application>
  <PresentationFormat>Экран (4:3)</PresentationFormat>
  <Paragraphs>11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Клінічна біохімія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38</cp:revision>
  <dcterms:created xsi:type="dcterms:W3CDTF">2012-11-28T20:51:53Z</dcterms:created>
  <dcterms:modified xsi:type="dcterms:W3CDTF">2024-04-14T19:04:18Z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